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A1CE82-56AF-45A2-98D7-1F94791A1921}" v="1" dt="2022-09-21T17:58:05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o Smet" userId="117fcbde9372445e" providerId="LiveId" clId="{A3A1CE82-56AF-45A2-98D7-1F94791A1921}"/>
    <pc:docChg chg="modSld">
      <pc:chgData name="Theo Smet" userId="117fcbde9372445e" providerId="LiveId" clId="{A3A1CE82-56AF-45A2-98D7-1F94791A1921}" dt="2022-09-21T17:55:01.353" v="142" actId="13926"/>
      <pc:docMkLst>
        <pc:docMk/>
      </pc:docMkLst>
      <pc:sldChg chg="modSp mod">
        <pc:chgData name="Theo Smet" userId="117fcbde9372445e" providerId="LiveId" clId="{A3A1CE82-56AF-45A2-98D7-1F94791A1921}" dt="2022-09-21T17:51:48.290" v="24" actId="20577"/>
        <pc:sldMkLst>
          <pc:docMk/>
          <pc:sldMk cId="3860801187" sldId="258"/>
        </pc:sldMkLst>
        <pc:spChg chg="mod">
          <ac:chgData name="Theo Smet" userId="117fcbde9372445e" providerId="LiveId" clId="{A3A1CE82-56AF-45A2-98D7-1F94791A1921}" dt="2022-09-21T17:51:48.290" v="24" actId="20577"/>
          <ac:spMkLst>
            <pc:docMk/>
            <pc:sldMk cId="3860801187" sldId="258"/>
            <ac:spMk id="8" creationId="{52CE88A0-CEE3-F995-B4E9-6F4378DD3F35}"/>
          </ac:spMkLst>
        </pc:spChg>
      </pc:sldChg>
      <pc:sldChg chg="modSp mod">
        <pc:chgData name="Theo Smet" userId="117fcbde9372445e" providerId="LiveId" clId="{A3A1CE82-56AF-45A2-98D7-1F94791A1921}" dt="2022-09-21T17:52:46.867" v="72" actId="20577"/>
        <pc:sldMkLst>
          <pc:docMk/>
          <pc:sldMk cId="449264929" sldId="259"/>
        </pc:sldMkLst>
        <pc:spChg chg="mod">
          <ac:chgData name="Theo Smet" userId="117fcbde9372445e" providerId="LiveId" clId="{A3A1CE82-56AF-45A2-98D7-1F94791A1921}" dt="2022-09-21T17:52:46.867" v="72" actId="20577"/>
          <ac:spMkLst>
            <pc:docMk/>
            <pc:sldMk cId="449264929" sldId="259"/>
            <ac:spMk id="8" creationId="{52CE88A0-CEE3-F995-B4E9-6F4378DD3F35}"/>
          </ac:spMkLst>
        </pc:spChg>
      </pc:sldChg>
      <pc:sldChg chg="modSp mod">
        <pc:chgData name="Theo Smet" userId="117fcbde9372445e" providerId="LiveId" clId="{A3A1CE82-56AF-45A2-98D7-1F94791A1921}" dt="2022-09-21T17:54:10.147" v="131" actId="20577"/>
        <pc:sldMkLst>
          <pc:docMk/>
          <pc:sldMk cId="2475152486" sldId="261"/>
        </pc:sldMkLst>
        <pc:spChg chg="mod">
          <ac:chgData name="Theo Smet" userId="117fcbde9372445e" providerId="LiveId" clId="{A3A1CE82-56AF-45A2-98D7-1F94791A1921}" dt="2022-09-21T17:54:10.147" v="131" actId="20577"/>
          <ac:spMkLst>
            <pc:docMk/>
            <pc:sldMk cId="2475152486" sldId="261"/>
            <ac:spMk id="8" creationId="{52CE88A0-CEE3-F995-B4E9-6F4378DD3F35}"/>
          </ac:spMkLst>
        </pc:spChg>
      </pc:sldChg>
      <pc:sldChg chg="modSp mod">
        <pc:chgData name="Theo Smet" userId="117fcbde9372445e" providerId="LiveId" clId="{A3A1CE82-56AF-45A2-98D7-1F94791A1921}" dt="2022-09-21T17:55:01.353" v="142" actId="13926"/>
        <pc:sldMkLst>
          <pc:docMk/>
          <pc:sldMk cId="921612186" sldId="263"/>
        </pc:sldMkLst>
        <pc:spChg chg="mod">
          <ac:chgData name="Theo Smet" userId="117fcbde9372445e" providerId="LiveId" clId="{A3A1CE82-56AF-45A2-98D7-1F94791A1921}" dt="2022-09-21T17:55:01.353" v="142" actId="13926"/>
          <ac:spMkLst>
            <pc:docMk/>
            <pc:sldMk cId="921612186" sldId="263"/>
            <ac:spMk id="8" creationId="{52CE88A0-CEE3-F995-B4E9-6F4378DD3F35}"/>
          </ac:spMkLst>
        </pc:spChg>
      </pc:sldChg>
      <pc:sldChg chg="modSp mod">
        <pc:chgData name="Theo Smet" userId="117fcbde9372445e" providerId="LiveId" clId="{A3A1CE82-56AF-45A2-98D7-1F94791A1921}" dt="2022-09-21T17:54:49.415" v="141" actId="13926"/>
        <pc:sldMkLst>
          <pc:docMk/>
          <pc:sldMk cId="2763755120" sldId="264"/>
        </pc:sldMkLst>
        <pc:spChg chg="mod">
          <ac:chgData name="Theo Smet" userId="117fcbde9372445e" providerId="LiveId" clId="{A3A1CE82-56AF-45A2-98D7-1F94791A1921}" dt="2022-09-21T17:54:49.415" v="141" actId="13926"/>
          <ac:spMkLst>
            <pc:docMk/>
            <pc:sldMk cId="2763755120" sldId="264"/>
            <ac:spMk id="8" creationId="{52CE88A0-CEE3-F995-B4E9-6F4378DD3F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30A40-5559-4CB6-983A-2EF818AD9F3F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80133-8F12-4535-BDA5-FAF7712480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351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0FCA9-ED82-4BAA-A8C0-D3F3D2B59F0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49098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0FCA9-ED82-4BAA-A8C0-D3F3D2B59F0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1601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0FCA9-ED82-4BAA-A8C0-D3F3D2B59F0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3800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0FCA9-ED82-4BAA-A8C0-D3F3D2B59F0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62486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0FCA9-ED82-4BAA-A8C0-D3F3D2B59F0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6696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0FCA9-ED82-4BAA-A8C0-D3F3D2B59F0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11109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0FCA9-ED82-4BAA-A8C0-D3F3D2B59F0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653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DF98E-88AD-5460-BD59-5B4AD9339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C430C63-1A41-7D89-2CC0-9A108A384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D20C1-0D03-CC9D-346E-4A427906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87CD86-7D60-8F26-3923-B8F481D7A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4D8F33-7332-A3AE-193F-C780E0F1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511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1C53A-5F44-C6AF-35A2-FB479A00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C9050C8-F8F9-57B5-DA6F-D7283244D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094695-8454-E955-ED2A-B9CEC958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DC2634-9990-A789-7011-22AA89F9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40DBD2-7C11-E5AB-08A8-8DBF7E4F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684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5696557-8260-32C5-43CA-1538A17A0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0297D0-3948-0A39-4E61-6714F7F86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168034-7E6D-B26C-8A4D-7CB651C4A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20F758-1F47-E526-8FE7-BFE652076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361891-9EBC-9F24-CE6C-7FD7F7C66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796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7DE81-BEC3-11F9-1488-2916BF544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218143-CF4E-5B2C-A171-EAB0EFF3F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9FCED6-F755-EC44-E33C-DC32B6BD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EF1098-5941-94ED-59EA-F301A28C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6E5C42-5C28-1F30-FA04-28FFEA06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146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7A82A-AD66-C93C-0D89-EE00186A5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F90799-0167-1690-F4EE-15E763F49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462F8B-389B-1066-FBCF-C850DAE7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6B2688-6528-5225-E6D2-92310BF3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7790D3-5A19-C946-009D-18CD3A9E3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4295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0E5C9-2483-45D3-6CF9-386A4CAA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AE74AD-1996-CD45-69DC-497D2707E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C1249E3-4248-CD12-C033-7F40A1D9D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37698D-3693-14DC-8458-D6F2462AB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E70F8B-61D9-E3F0-7683-34B803CE5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6F1D47-223F-F5E9-AE42-38FBF48AD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196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E2AE9-A2C8-D0DA-01B3-FA6832772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E3C6C6-0AB7-C2AB-47E3-89A37816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6074198-2828-D5E1-CE34-27AC19504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E64E225-495F-080F-6AE1-88BD00FFF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AFA0BF8-A7FB-F38F-B9AA-8E5BD09F8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EA907DC-9E9C-E889-C9DF-E44182FC3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A6B12C0-7E8A-8760-A5EC-C93D2832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BB3B831-4307-B568-85E2-2D133F83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0649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2F746-82C6-1A00-6E91-666D4B5D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514764A-8C62-D31F-5145-3B6CF0468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C72142F-A983-6851-1DAE-C81DD142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419BA31-A428-8A6D-7E12-366AA75F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414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19229B6-898D-D170-C830-334F3CA5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9CB8FC7-10D6-6870-ED3A-4DAEE3FA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778C34D-D8BC-1930-EC1E-0AE3A757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013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100D-9424-48B4-0C3E-DCD233D30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0C5D07-E353-1B45-D54C-325CA083E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E3CE97E-A5EF-4D68-93A3-91A8CD4A2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FA267E-FCCD-6922-1A7B-DA4C9E16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B89A94-9B8E-E55C-25C8-C447CE09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24065AF-64F4-01DB-A7CE-72F3FFC0A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275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EB635-1071-1E88-601C-AE09AF10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D34F24E-2F6F-C5CD-B46C-53DB0340C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905F765-3175-F7C3-7812-9EBB360B1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E19E18-2908-9E78-19B4-133AE3C11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0D2D45-C70D-263C-7020-83FC9FBB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EF16C2-7CF8-BC2E-8D78-DC16152B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510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FDE280-BB5D-7179-6AE9-20A720EF5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5E4DDE-C542-3AA3-E0BA-AFE8A920B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D96624-DA1E-3057-14F2-032495C4F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6C0CC-390A-47EF-9CEE-54F654C3001E}" type="datetimeFigureOut">
              <a:rPr lang="nl-BE" smtClean="0"/>
              <a:t>21/09/2022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C2FB53-1932-FFD6-F987-8B6755673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CE1D21-8D07-CB91-6025-3322B0553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2245A-8F8D-40E7-A3BC-D3C76ADFAA1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616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uropeade.vlaanderen/algemeen.html" TargetMode="External"/><Relationship Id="rId4" Type="http://schemas.openxmlformats.org/officeDocument/2006/relationships/hyperlink" Target="https://d.docs.live.net/117fcbde9372445e/Europeade%20Vlaanderen/videos/Wat%20is%20de%20Europeade%20V2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://www.europeade.vlaanderen/algemeen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uropeade.vlaanderen/klaipeda%202022%20groepen.html" TargetMode="External"/><Relationship Id="rId5" Type="http://schemas.openxmlformats.org/officeDocument/2006/relationships/hyperlink" Target="https://d.docs.live.net/117fcbde9372445e/Europeade%20Vlaanderen/videos/Dodenherdenking%202022.mp4" TargetMode="External"/><Relationship Id="rId4" Type="http://schemas.openxmlformats.org/officeDocument/2006/relationships/hyperlink" Target="https://d.docs.live.net/117fcbde9372445e/Europeade%20Vlaanderen/videos/Klaipeda%202022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uropeade.eu/nl/huidig-evenement/aanvraag-voor-deelname" TargetMode="External"/><Relationship Id="rId5" Type="http://schemas.openxmlformats.org/officeDocument/2006/relationships/hyperlink" Target="https://www.europeade.eu/nl/huidig-evenement/aanvraag-voor" TargetMode="External"/><Relationship Id="rId4" Type="http://schemas.openxmlformats.org/officeDocument/2006/relationships/hyperlink" Target="https://d.docs.live.net/117fcbde9372445e/Europeade%20Vlaanderen/videos/Gotha%202023%20V2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profile.php?id=100049980638562&amp;is_tour_completed=true" TargetMode="External"/><Relationship Id="rId5" Type="http://schemas.openxmlformats.org/officeDocument/2006/relationships/hyperlink" Target="http://europeade.vlaanderen/" TargetMode="External"/><Relationship Id="rId4" Type="http://schemas.openxmlformats.org/officeDocument/2006/relationships/hyperlink" Target="https://www.europeade.eu/nl/hom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42680" y="2433958"/>
            <a:ext cx="9596486" cy="1152128"/>
          </a:xfrm>
        </p:spPr>
        <p:txBody>
          <a:bodyPr>
            <a:noAutofit/>
          </a:bodyPr>
          <a:lstStyle/>
          <a:p>
            <a:r>
              <a:rPr lang="nl-BE" sz="4400" dirty="0">
                <a:latin typeface="Arial" panose="020B0604020202020204" pitchFamily="34" charset="0"/>
                <a:cs typeface="Arial" panose="020B0604020202020204" pitchFamily="34" charset="0"/>
              </a:rPr>
              <a:t>Algemene Vergadering en infovergadering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40523" y="4264023"/>
            <a:ext cx="6400800" cy="864096"/>
          </a:xfrm>
        </p:spPr>
        <p:txBody>
          <a:bodyPr>
            <a:normAutofit lnSpcReduction="10000"/>
          </a:bodyPr>
          <a:lstStyle/>
          <a:p>
            <a:r>
              <a:rPr lang="nl-BE" b="1" dirty="0">
                <a:solidFill>
                  <a:srgbClr val="0070C0"/>
                </a:solidFill>
              </a:rPr>
              <a:t>Europeadecomité Vlaanderen vzw - ECVL</a:t>
            </a:r>
          </a:p>
          <a:p>
            <a:r>
              <a:rPr lang="nl-BE" b="1" dirty="0">
                <a:solidFill>
                  <a:srgbClr val="0070C0"/>
                </a:solidFill>
              </a:rPr>
              <a:t>22 september 2022</a:t>
            </a:r>
          </a:p>
        </p:txBody>
      </p:sp>
      <p:pic>
        <p:nvPicPr>
          <p:cNvPr id="6" name="Afbeelding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341" y="126295"/>
            <a:ext cx="2329701" cy="180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86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082" y="126295"/>
            <a:ext cx="1743960" cy="1316006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2CE88A0-CEE3-F995-B4E9-6F4378DD3F35}"/>
              </a:ext>
            </a:extLst>
          </p:cNvPr>
          <p:cNvSpPr txBox="1"/>
          <p:nvPr/>
        </p:nvSpPr>
        <p:spPr>
          <a:xfrm>
            <a:off x="219958" y="1299605"/>
            <a:ext cx="9624767" cy="4606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Inleiding en verwelkoming door de voorzitter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nl-BE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Voorstelling van de aanwezigen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ebben we iemand gemist – wie kunnen we nog contacteren – actualiseren lijst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Europeade</a:t>
            </a:r>
          </a:p>
          <a:p>
            <a:pPr marL="1257300" lvl="2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Historiek – idee, doel, doelpubliek: vendelen, dansen, zang en muziek</a:t>
            </a:r>
          </a:p>
          <a:p>
            <a:pPr marL="1257300" lvl="2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Heden – </a:t>
            </a:r>
            <a:r>
              <a:rPr lang="nl-BE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Klaipeda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</a:t>
            </a:r>
          </a:p>
          <a:p>
            <a:pPr marL="1257300" lvl="2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Toekomst – </a:t>
            </a:r>
            <a:r>
              <a:rPr lang="nl-BE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Gotha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 en verder</a:t>
            </a:r>
          </a:p>
          <a:p>
            <a:pPr marL="1257300" lvl="2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nl-B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Rondvraag</a:t>
            </a:r>
            <a:endParaRPr lang="nl-BE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01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082" y="126295"/>
            <a:ext cx="1743960" cy="1316006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2CE88A0-CEE3-F995-B4E9-6F4378DD3F35}"/>
              </a:ext>
            </a:extLst>
          </p:cNvPr>
          <p:cNvSpPr txBox="1"/>
          <p:nvPr/>
        </p:nvSpPr>
        <p:spPr>
          <a:xfrm>
            <a:off x="219958" y="1299605"/>
            <a:ext cx="9624767" cy="3301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nl-BE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historisch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 is de Europeade – van 1964  tot …..   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video</a:t>
            </a: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Historiek, idee, doel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website ECVL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 </a:t>
            </a: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Doelpubliek: vendelen, dansen, zang, en muziek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Getuigenissen</a:t>
            </a: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Fred Scholliers</a:t>
            </a: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Nicole Van den Eede</a:t>
            </a: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Annelies Budts</a:t>
            </a:r>
          </a:p>
        </p:txBody>
      </p:sp>
    </p:spTree>
    <p:extLst>
      <p:ext uri="{BB962C8B-B14F-4D97-AF65-F5344CB8AC3E}">
        <p14:creationId xmlns:p14="http://schemas.microsoft.com/office/powerpoint/2010/main" val="44926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082" y="126295"/>
            <a:ext cx="1743960" cy="1316006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2CE88A0-CEE3-F995-B4E9-6F4378DD3F35}"/>
              </a:ext>
            </a:extLst>
          </p:cNvPr>
          <p:cNvSpPr txBox="1"/>
          <p:nvPr/>
        </p:nvSpPr>
        <p:spPr>
          <a:xfrm>
            <a:off x="219958" y="1299605"/>
            <a:ext cx="9624767" cy="4160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Europeade  - 57ste Europeade in </a:t>
            </a:r>
            <a:r>
              <a:rPr lang="nl-BE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Klaipeda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Video’s</a:t>
            </a: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Video</a:t>
            </a:r>
            <a:endParaRPr lang="nl-B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dodenherdenking</a:t>
            </a: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 van ECVL: 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website ECVL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 </a:t>
            </a: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Getuigenissen</a:t>
            </a: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Thebaanse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trompetten</a:t>
            </a: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Ansfried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Marc VD Bruel</a:t>
            </a: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</a:t>
            </a:r>
            <a:r>
              <a:rPr lang="nl-BE" dirty="0">
                <a:latin typeface="Calibri" panose="020F0502020204030204" pitchFamily="34" charset="0"/>
                <a:ea typeface="Calibri" panose="020F0502020204030204" pitchFamily="34" charset="0"/>
              </a:rPr>
              <a:t>gadders - </a:t>
            </a:r>
            <a:r>
              <a:rPr lang="nl-B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Tijl Uilenspiegel Sint Katelijne Waver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Anja Verhoeven</a:t>
            </a:r>
            <a:endParaRPr lang="nl-B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657350" lvl="3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BE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Tramuz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Anne-Marie De Ridder</a:t>
            </a: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5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082" y="126295"/>
            <a:ext cx="1743960" cy="1316006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2CE88A0-CEE3-F995-B4E9-6F4378DD3F35}"/>
              </a:ext>
            </a:extLst>
          </p:cNvPr>
          <p:cNvSpPr txBox="1"/>
          <p:nvPr/>
        </p:nvSpPr>
        <p:spPr>
          <a:xfrm>
            <a:off x="219958" y="1299605"/>
            <a:ext cx="9624767" cy="3173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Europeade – 58 </a:t>
            </a:r>
            <a:r>
              <a:rPr lang="nl-BE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BE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nl-BE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Gotha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b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Voorstelling </a:t>
            </a:r>
            <a:r>
              <a:rPr lang="nl-BE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Gotha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video</a:t>
            </a: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Inschrijvingsmodaliteiten: </a:t>
            </a:r>
            <a:r>
              <a:rPr lang="nl-BE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Europeadewebsite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https://www.europeade.eu/nl/huidig-evenement/aanvraag-voor</a:t>
            </a:r>
            <a:r>
              <a:rPr lang="nl-BE" sz="160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-deelname</a:t>
            </a:r>
            <a:endParaRPr lang="nl-BE" sz="1600" dirty="0">
              <a:solidFill>
                <a:srgbClr val="00B0F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endParaRPr lang="nl-B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Rondvraag – wie denkt eraan om deel te nemen aan de </a:t>
            </a:r>
            <a:r>
              <a:rPr lang="nl-BE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nl-BE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Gotha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?</a:t>
            </a: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E4D2C5-87D8-4588-BFB8-88F5D35A2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00164"/>
            <a:ext cx="1219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nl-BE" altLang="nl-BE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</a:br>
            <a:endParaRPr kumimoji="0" lang="nl-BE" altLang="nl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nl-BE" altLang="nl-B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BE" altLang="nl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5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082" y="126295"/>
            <a:ext cx="1743960" cy="1316006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2CE88A0-CEE3-F995-B4E9-6F4378DD3F35}"/>
              </a:ext>
            </a:extLst>
          </p:cNvPr>
          <p:cNvSpPr txBox="1"/>
          <p:nvPr/>
        </p:nvSpPr>
        <p:spPr>
          <a:xfrm>
            <a:off x="219958" y="1299605"/>
            <a:ext cx="9624767" cy="3173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Internationaal </a:t>
            </a:r>
            <a:r>
              <a:rPr lang="nl-BE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Europeadecomité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nl-BE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Europeadecomité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Vlaanderen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b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Internationaal </a:t>
            </a:r>
            <a:r>
              <a:rPr lang="nl-BE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Europeadecomité</a:t>
            </a: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IEC - 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https://www.europeade.eu/nl/home</a:t>
            </a:r>
            <a:endParaRPr lang="nl-B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Europeadecomité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Vlaanderen – ECVL - 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http://europeade.vlaanderen/</a:t>
            </a:r>
            <a:endParaRPr lang="nl-B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endParaRPr lang="nl-B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Facebook </a:t>
            </a:r>
            <a:r>
              <a:rPr lang="nl-BE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Europeade</a:t>
            </a: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 Vlaanderen </a:t>
            </a:r>
            <a:endParaRPr lang="nl-BE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endParaRPr lang="nl-BE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61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082" y="126295"/>
            <a:ext cx="1743960" cy="1316006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2CE88A0-CEE3-F995-B4E9-6F4378DD3F35}"/>
              </a:ext>
            </a:extLst>
          </p:cNvPr>
          <p:cNvSpPr txBox="1"/>
          <p:nvPr/>
        </p:nvSpPr>
        <p:spPr>
          <a:xfrm>
            <a:off x="219958" y="1299605"/>
            <a:ext cx="9624767" cy="1656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Rondvraag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Ideeën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Bemerkingen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l-BE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vragen</a:t>
            </a:r>
          </a:p>
        </p:txBody>
      </p:sp>
    </p:spTree>
    <p:extLst>
      <p:ext uri="{BB962C8B-B14F-4D97-AF65-F5344CB8AC3E}">
        <p14:creationId xmlns:p14="http://schemas.microsoft.com/office/powerpoint/2010/main" val="15664256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238</Words>
  <Application>Microsoft Office PowerPoint</Application>
  <PresentationFormat>Breedbeeld</PresentationFormat>
  <Paragraphs>58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Kantoorthema</vt:lpstr>
      <vt:lpstr>Algemene Vergadering en infovergadering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 en infovergadering</dc:title>
  <dc:creator>Theo Smet</dc:creator>
  <cp:lastModifiedBy>Theo Smet</cp:lastModifiedBy>
  <cp:revision>3</cp:revision>
  <dcterms:created xsi:type="dcterms:W3CDTF">2022-09-08T13:35:03Z</dcterms:created>
  <dcterms:modified xsi:type="dcterms:W3CDTF">2022-09-21T17:58:14Z</dcterms:modified>
</cp:coreProperties>
</file>